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Arial Bold" charset="1" panose="020B0704020202020204"/>
      <p:regular r:id="rId12"/>
    </p:embeddedFont>
    <p:embeddedFont>
      <p:font typeface="Aptos Bold" charset="1" panose="020B0004020202020204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jpeg" Type="http://schemas.openxmlformats.org/officeDocument/2006/relationships/image"/><Relationship Id="rId4" Target="../media/image2.png" Type="http://schemas.openxmlformats.org/officeDocument/2006/relationships/image"/><Relationship Id="rId5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jpeg" Type="http://schemas.openxmlformats.org/officeDocument/2006/relationships/image"/><Relationship Id="rId4" Target="../media/image2.png" Type="http://schemas.openxmlformats.org/officeDocument/2006/relationships/image"/><Relationship Id="rId5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5.jpeg" Type="http://schemas.openxmlformats.org/officeDocument/2006/relationships/image"/><Relationship Id="rId6" Target="../media/image6.png" Type="http://schemas.openxmlformats.org/officeDocument/2006/relationships/image"/><Relationship Id="rId7" Target="../media/image7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3.svg" Type="http://schemas.openxmlformats.org/officeDocument/2006/relationships/image"/><Relationship Id="rId11" Target="../media/image14.png" Type="http://schemas.openxmlformats.org/officeDocument/2006/relationships/image"/><Relationship Id="rId12" Target="../media/image15.svg" Type="http://schemas.openxmlformats.org/officeDocument/2006/relationships/image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10.png" Type="http://schemas.openxmlformats.org/officeDocument/2006/relationships/image"/><Relationship Id="rId8" Target="../media/image11.svg" Type="http://schemas.openxmlformats.org/officeDocument/2006/relationships/image"/><Relationship Id="rId9" Target="../media/image1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1028700"/>
            <a:ext cx="4461758" cy="4461758"/>
          </a:xfrm>
          <a:custGeom>
            <a:avLst/>
            <a:gdLst/>
            <a:ahLst/>
            <a:cxnLst/>
            <a:rect r="r" b="b" t="t" l="l"/>
            <a:pathLst>
              <a:path h="4461758" w="4461758">
                <a:moveTo>
                  <a:pt x="0" y="0"/>
                </a:moveTo>
                <a:lnTo>
                  <a:pt x="4461758" y="0"/>
                </a:lnTo>
                <a:lnTo>
                  <a:pt x="4461758" y="4461758"/>
                </a:lnTo>
                <a:lnTo>
                  <a:pt x="0" y="446175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6279204"/>
            <a:ext cx="9692850" cy="3331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2815"/>
              </a:lnSpc>
            </a:pPr>
            <a:r>
              <a:rPr lang="en-US" sz="11976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TítuloTítuloTítuloTítulo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392392" y="8419214"/>
            <a:ext cx="8575923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38BCFF"/>
                </a:solidFill>
                <a:latin typeface="Arial Bold"/>
                <a:ea typeface="Arial Bold"/>
                <a:cs typeface="Arial Bold"/>
                <a:sym typeface="Arial Bold"/>
              </a:rPr>
              <a:t>SubtítuloSubtítuloSub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401186" y="532968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4" y="0"/>
                </a:lnTo>
                <a:lnTo>
                  <a:pt x="1353414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1076325"/>
            <a:ext cx="2211512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2975315"/>
            <a:ext cx="7645295" cy="628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359"/>
              </a:lnSpc>
            </a:pPr>
            <a:r>
              <a:rPr lang="en-US" b="true" sz="2799">
                <a:solidFill>
                  <a:srgbClr val="F0EFF0"/>
                </a:solidFill>
                <a:latin typeface="Aptos Bold"/>
                <a:ea typeface="Aptos Bold"/>
                <a:cs typeface="Aptos Bold"/>
                <a:sym typeface="Aptos Bold"/>
              </a:rPr>
              <a:t>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9614005" y="2975315"/>
            <a:ext cx="7645295" cy="628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359"/>
              </a:lnSpc>
            </a:pPr>
            <a:r>
              <a:rPr lang="en-US" b="true" sz="2799">
                <a:solidFill>
                  <a:srgbClr val="F0EFF0"/>
                </a:solidFill>
                <a:latin typeface="Aptos Bold"/>
                <a:ea typeface="Aptos Bold"/>
                <a:cs typeface="Aptos Bold"/>
                <a:sym typeface="Aptos Bold"/>
              </a:rPr>
              <a:t>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</a:t>
            </a:r>
          </a:p>
        </p:txBody>
      </p: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2449041"/>
            <a:ext cx="6455940" cy="6809259"/>
            <a:chOff x="0" y="0"/>
            <a:chExt cx="8607920" cy="907901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07917" cy="9079015"/>
            </a:xfrm>
            <a:custGeom>
              <a:avLst/>
              <a:gdLst/>
              <a:ahLst/>
              <a:cxnLst/>
              <a:rect r="r" b="b" t="t" l="l"/>
              <a:pathLst>
                <a:path h="9079015" w="8607917">
                  <a:moveTo>
                    <a:pt x="0" y="0"/>
                  </a:moveTo>
                  <a:lnTo>
                    <a:pt x="8607917" y="0"/>
                  </a:lnTo>
                  <a:lnTo>
                    <a:pt x="8607917" y="9079015"/>
                  </a:lnTo>
                  <a:lnTo>
                    <a:pt x="0" y="9079015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-14224" t="0" r="-14224" b="5254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>
              <a:off x="0" y="0"/>
              <a:ext cx="8607920" cy="907901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6397095" y="840200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28700" y="1076325"/>
            <a:ext cx="2211512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1076325"/>
            <a:ext cx="10610404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 - imagem lado direito</a:t>
            </a:r>
          </a:p>
        </p:txBody>
      </p:sp>
    </p:spTree>
  </p:cSld>
  <p:clrMapOvr>
    <a:masterClrMapping/>
  </p:clrMapOvr>
  <p:transition spd="fast">
    <p:fade/>
  </p:transition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9918489" y="2296121"/>
            <a:ext cx="7340811" cy="6962179"/>
            <a:chOff x="0" y="0"/>
            <a:chExt cx="8607920" cy="816393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07917" cy="8163935"/>
            </a:xfrm>
            <a:custGeom>
              <a:avLst/>
              <a:gdLst/>
              <a:ahLst/>
              <a:cxnLst/>
              <a:rect r="r" b="b" t="t" l="l"/>
              <a:pathLst>
                <a:path h="8163935" w="8607917">
                  <a:moveTo>
                    <a:pt x="0" y="0"/>
                  </a:moveTo>
                  <a:lnTo>
                    <a:pt x="8607917" y="0"/>
                  </a:lnTo>
                  <a:lnTo>
                    <a:pt x="8607917" y="8163935"/>
                  </a:lnTo>
                  <a:lnTo>
                    <a:pt x="0" y="8163935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-14224" t="0" r="-14224" b="4722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>
              <a:off x="0" y="0"/>
              <a:ext cx="8607920" cy="816393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28700" y="1076325"/>
            <a:ext cx="11784955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 - imagem lado esquerdo</a:t>
            </a:r>
          </a:p>
        </p:txBody>
      </p:sp>
    </p:spTree>
  </p:cSld>
  <p:clrMapOvr>
    <a:masterClrMapping/>
  </p:clrMapOvr>
  <p:transition spd="fast">
    <p:fad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42826" y="5712802"/>
            <a:ext cx="3202348" cy="1780059"/>
            <a:chOff x="0" y="0"/>
            <a:chExt cx="4269797" cy="2373412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69796" cy="2373415"/>
            </a:xfrm>
            <a:custGeom>
              <a:avLst/>
              <a:gdLst/>
              <a:ahLst/>
              <a:cxnLst/>
              <a:rect r="r" b="b" t="t" l="l"/>
              <a:pathLst>
                <a:path h="2373415" w="4269796">
                  <a:moveTo>
                    <a:pt x="0" y="0"/>
                  </a:moveTo>
                  <a:lnTo>
                    <a:pt x="4269796" y="0"/>
                  </a:lnTo>
                  <a:lnTo>
                    <a:pt x="4269796" y="2373415"/>
                  </a:lnTo>
                  <a:lnTo>
                    <a:pt x="0" y="2373415"/>
                  </a:lnTo>
                  <a:close/>
                </a:path>
              </a:pathLst>
            </a:custGeom>
            <a:blipFill>
              <a:blip r:embed="rId5">
                <a:alphaModFix amt="0"/>
              </a:blip>
              <a:stretch>
                <a:fillRect l="-28677" t="0" r="-130277" b="-81547"/>
              </a:stretch>
            </a:blipFill>
          </p:spPr>
        </p:sp>
        <p:sp>
          <p:nvSpPr>
            <p:cNvPr name="TextBox 6" id="6"/>
            <p:cNvSpPr txBox="true"/>
            <p:nvPr/>
          </p:nvSpPr>
          <p:spPr>
            <a:xfrm>
              <a:off x="0" y="0"/>
              <a:ext cx="4269797" cy="237341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sz="2799" b="true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Seu nome + cargo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F0EFF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E-mail WES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7667940" y="8492786"/>
            <a:ext cx="2952121" cy="765514"/>
            <a:chOff x="0" y="0"/>
            <a:chExt cx="3936161" cy="1020685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1325058" y="89188"/>
              <a:ext cx="2611103" cy="842309"/>
              <a:chOff x="0" y="0"/>
              <a:chExt cx="2611103" cy="842309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2611102" cy="842313"/>
              </a:xfrm>
              <a:custGeom>
                <a:avLst/>
                <a:gdLst/>
                <a:ahLst/>
                <a:cxnLst/>
                <a:rect r="r" b="b" t="t" l="l"/>
                <a:pathLst>
                  <a:path h="842313" w="2611102">
                    <a:moveTo>
                      <a:pt x="0" y="0"/>
                    </a:moveTo>
                    <a:lnTo>
                      <a:pt x="2611102" y="0"/>
                    </a:lnTo>
                    <a:lnTo>
                      <a:pt x="2611102" y="842313"/>
                    </a:lnTo>
                    <a:lnTo>
                      <a:pt x="0" y="842313"/>
                    </a:lnTo>
                    <a:close/>
                  </a:path>
                </a:pathLst>
              </a:custGeom>
              <a:blipFill>
                <a:blip r:embed="rId5">
                  <a:alphaModFix amt="0"/>
                </a:blip>
                <a:stretch>
                  <a:fillRect l="-46894" t="0" r="-276561" b="-411552"/>
                </a:stretch>
              </a:blip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9525"/>
                <a:ext cx="2611103" cy="832784"/>
              </a:xfrm>
              <a:prstGeom prst="rect">
                <a:avLst/>
              </a:prstGeom>
            </p:spPr>
            <p:txBody>
              <a:bodyPr anchor="ctr" rtlCol="false" tIns="0" lIns="0" bIns="0" rIns="0"/>
              <a:lstStyle/>
              <a:p>
                <a:pPr algn="l">
                  <a:lnSpc>
                    <a:spcPts val="3839"/>
                  </a:lnSpc>
                </a:pPr>
                <a:r>
                  <a:rPr lang="en-US" b="true" sz="3199">
                    <a:solidFill>
                      <a:srgbClr val="F0EFF0"/>
                    </a:solidFill>
                    <a:latin typeface="Aptos Bold"/>
                    <a:ea typeface="Aptos Bold"/>
                    <a:cs typeface="Aptos Bold"/>
                    <a:sym typeface="Aptos Bold"/>
                  </a:rPr>
                  <a:t>1wes.com</a:t>
                </a:r>
              </a:p>
            </p:txBody>
          </p:sp>
        </p:grpSp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020685" cy="1020685"/>
            </a:xfrm>
            <a:custGeom>
              <a:avLst/>
              <a:gdLst/>
              <a:ahLst/>
              <a:cxnLst/>
              <a:rect r="r" b="b" t="t" l="l"/>
              <a:pathLst>
                <a:path h="1020685" w="1020685">
                  <a:moveTo>
                    <a:pt x="0" y="0"/>
                  </a:moveTo>
                  <a:lnTo>
                    <a:pt x="1020685" y="0"/>
                  </a:lnTo>
                  <a:lnTo>
                    <a:pt x="1020685" y="1020685"/>
                  </a:lnTo>
                  <a:lnTo>
                    <a:pt x="0" y="10206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6434733" y="3335195"/>
            <a:ext cx="5418534" cy="13776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0272"/>
              </a:lnSpc>
            </a:pPr>
            <a:r>
              <a:rPr lang="en-US" sz="9600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Obrigado</a:t>
            </a:r>
          </a:p>
        </p:txBody>
      </p:sp>
    </p:spTree>
  </p:cSld>
  <p:clrMapOvr>
    <a:masterClrMapping/>
  </p:clrMapOvr>
  <p:transition spd="fast">
    <p:fade/>
  </p:transition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954279" y="2370195"/>
            <a:ext cx="6379442" cy="2041421"/>
          </a:xfrm>
          <a:custGeom>
            <a:avLst/>
            <a:gdLst/>
            <a:ahLst/>
            <a:cxnLst/>
            <a:rect r="r" b="b" t="t" l="l"/>
            <a:pathLst>
              <a:path h="2041421" w="6379442">
                <a:moveTo>
                  <a:pt x="0" y="0"/>
                </a:moveTo>
                <a:lnTo>
                  <a:pt x="6379442" y="0"/>
                </a:lnTo>
                <a:lnTo>
                  <a:pt x="6379442" y="2041422"/>
                </a:lnTo>
                <a:lnTo>
                  <a:pt x="0" y="204142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28700" y="3390906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5954279" y="5669891"/>
            <a:ext cx="6379442" cy="3923357"/>
          </a:xfrm>
          <a:custGeom>
            <a:avLst/>
            <a:gdLst/>
            <a:ahLst/>
            <a:cxnLst/>
            <a:rect r="r" b="b" t="t" l="l"/>
            <a:pathLst>
              <a:path h="3923357" w="6379442">
                <a:moveTo>
                  <a:pt x="0" y="0"/>
                </a:moveTo>
                <a:lnTo>
                  <a:pt x="6379442" y="0"/>
                </a:lnTo>
                <a:lnTo>
                  <a:pt x="6379442" y="3923356"/>
                </a:lnTo>
                <a:lnTo>
                  <a:pt x="0" y="392335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144500" y="3390906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1076325"/>
            <a:ext cx="7044630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Logos para copiar</a:t>
            </a:r>
          </a:p>
        </p:txBody>
      </p:sp>
    </p:spTree>
  </p:cSld>
  <p:clrMapOvr>
    <a:masterClrMapping/>
  </p:clrMapOvr>
  <p:transition spd="fast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DAHCzUu2eB4</dc:identifier>
  <dcterms:modified xsi:type="dcterms:W3CDTF">2011-08-01T06:04:30Z</dcterms:modified>
  <cp:revision>1</cp:revision>
  <dc:title>Template slide WES - escuro</dc:title>
</cp:coreProperties>
</file>