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Aptos Bold" panose="020B0004020202020204" pitchFamily="34" charset="0"/>
      <p:regular r:id="rId8"/>
      <p:bold r:id="rId9"/>
    </p:embeddedFont>
    <p:embeddedFont>
      <p:font typeface="Arial Bold" panose="020B0704020202020204" pitchFamily="34" charset="0"/>
      <p:regular r:id="rId10"/>
      <p:bold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DF8A06-E106-3F1E-D419-E1F2C7C537A3}" v="20" dt="2026-02-02T13:39:26.1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ão Mateus Peixoto Matos" userId="S::joao@1wes.com::043b14ec-295f-425b-87a1-358831621cdc" providerId="AD" clId="Web-{59DF8A06-E106-3F1E-D419-E1F2C7C537A3}"/>
    <pc:docChg chg="modSld">
      <pc:chgData name="João Mateus Peixoto Matos" userId="S::joao@1wes.com::043b14ec-295f-425b-87a1-358831621cdc" providerId="AD" clId="Web-{59DF8A06-E106-3F1E-D419-E1F2C7C537A3}" dt="2026-02-02T13:39:26.104" v="18" actId="20577"/>
      <pc:docMkLst>
        <pc:docMk/>
      </pc:docMkLst>
      <pc:sldChg chg="delSp modSp">
        <pc:chgData name="João Mateus Peixoto Matos" userId="S::joao@1wes.com::043b14ec-295f-425b-87a1-358831621cdc" providerId="AD" clId="Web-{59DF8A06-E106-3F1E-D419-E1F2C7C537A3}" dt="2026-02-02T13:37:50.382" v="5" actId="1076"/>
        <pc:sldMkLst>
          <pc:docMk/>
          <pc:sldMk cId="0" sldId="258"/>
        </pc:sldMkLst>
        <pc:spChg chg="del topLvl">
          <ac:chgData name="João Mateus Peixoto Matos" userId="S::joao@1wes.com::043b14ec-295f-425b-87a1-358831621cdc" providerId="AD" clId="Web-{59DF8A06-E106-3F1E-D419-E1F2C7C537A3}" dt="2026-02-02T13:37:39.584" v="2"/>
          <ac:spMkLst>
            <pc:docMk/>
            <pc:sldMk cId="0" sldId="258"/>
            <ac:spMk id="6" creationId="{00000000-0000-0000-0000-000000000000}"/>
          </ac:spMkLst>
        </pc:spChg>
        <pc:spChg chg="mod topLvl">
          <ac:chgData name="João Mateus Peixoto Matos" userId="S::joao@1wes.com::043b14ec-295f-425b-87a1-358831621cdc" providerId="AD" clId="Web-{59DF8A06-E106-3F1E-D419-E1F2C7C537A3}" dt="2026-02-02T13:37:50.382" v="5" actId="1076"/>
          <ac:spMkLst>
            <pc:docMk/>
            <pc:sldMk cId="0" sldId="258"/>
            <ac:spMk id="7" creationId="{00000000-0000-0000-0000-000000000000}"/>
          </ac:spMkLst>
        </pc:spChg>
        <pc:grpChg chg="del">
          <ac:chgData name="João Mateus Peixoto Matos" userId="S::joao@1wes.com::043b14ec-295f-425b-87a1-358831621cdc" providerId="AD" clId="Web-{59DF8A06-E106-3F1E-D419-E1F2C7C537A3}" dt="2026-02-02T13:37:39.584" v="2"/>
          <ac:grpSpMkLst>
            <pc:docMk/>
            <pc:sldMk cId="0" sldId="258"/>
            <ac:grpSpMk id="5" creationId="{00000000-0000-0000-0000-000000000000}"/>
          </ac:grpSpMkLst>
        </pc:grpChg>
      </pc:sldChg>
      <pc:sldChg chg="delSp modSp">
        <pc:chgData name="João Mateus Peixoto Matos" userId="S::joao@1wes.com::043b14ec-295f-425b-87a1-358831621cdc" providerId="AD" clId="Web-{59DF8A06-E106-3F1E-D419-E1F2C7C537A3}" dt="2026-02-02T13:38:08.679" v="9" actId="1076"/>
        <pc:sldMkLst>
          <pc:docMk/>
          <pc:sldMk cId="0" sldId="259"/>
        </pc:sldMkLst>
        <pc:spChg chg="del mod topLvl">
          <ac:chgData name="João Mateus Peixoto Matos" userId="S::joao@1wes.com::043b14ec-295f-425b-87a1-358831621cdc" providerId="AD" clId="Web-{59DF8A06-E106-3F1E-D419-E1F2C7C537A3}" dt="2026-02-02T13:38:02.788" v="8"/>
          <ac:spMkLst>
            <pc:docMk/>
            <pc:sldMk cId="0" sldId="259"/>
            <ac:spMk id="6" creationId="{00000000-0000-0000-0000-000000000000}"/>
          </ac:spMkLst>
        </pc:spChg>
        <pc:spChg chg="mod topLvl">
          <ac:chgData name="João Mateus Peixoto Matos" userId="S::joao@1wes.com::043b14ec-295f-425b-87a1-358831621cdc" providerId="AD" clId="Web-{59DF8A06-E106-3F1E-D419-E1F2C7C537A3}" dt="2026-02-02T13:38:08.679" v="9" actId="1076"/>
          <ac:spMkLst>
            <pc:docMk/>
            <pc:sldMk cId="0" sldId="259"/>
            <ac:spMk id="7" creationId="{00000000-0000-0000-0000-000000000000}"/>
          </ac:spMkLst>
        </pc:spChg>
        <pc:grpChg chg="del mod">
          <ac:chgData name="João Mateus Peixoto Matos" userId="S::joao@1wes.com::043b14ec-295f-425b-87a1-358831621cdc" providerId="AD" clId="Web-{59DF8A06-E106-3F1E-D419-E1F2C7C537A3}" dt="2026-02-02T13:38:02.788" v="8"/>
          <ac:grpSpMkLst>
            <pc:docMk/>
            <pc:sldMk cId="0" sldId="259"/>
            <ac:grpSpMk id="5" creationId="{00000000-0000-0000-0000-000000000000}"/>
          </ac:grpSpMkLst>
        </pc:grpChg>
      </pc:sldChg>
      <pc:sldChg chg="delSp modSp">
        <pc:chgData name="João Mateus Peixoto Matos" userId="S::joao@1wes.com::043b14ec-295f-425b-87a1-358831621cdc" providerId="AD" clId="Web-{59DF8A06-E106-3F1E-D419-E1F2C7C537A3}" dt="2026-02-02T13:39:17.197" v="16" actId="1076"/>
        <pc:sldMkLst>
          <pc:docMk/>
          <pc:sldMk cId="0" sldId="260"/>
        </pc:sldMkLst>
        <pc:spChg chg="del mod topLvl">
          <ac:chgData name="João Mateus Peixoto Matos" userId="S::joao@1wes.com::043b14ec-295f-425b-87a1-358831621cdc" providerId="AD" clId="Web-{59DF8A06-E106-3F1E-D419-E1F2C7C537A3}" dt="2026-02-02T13:39:05.431" v="15"/>
          <ac:spMkLst>
            <pc:docMk/>
            <pc:sldMk cId="0" sldId="260"/>
            <ac:spMk id="6" creationId="{00000000-0000-0000-0000-000000000000}"/>
          </ac:spMkLst>
        </pc:spChg>
        <pc:spChg chg="topLvl">
          <ac:chgData name="João Mateus Peixoto Matos" userId="S::joao@1wes.com::043b14ec-295f-425b-87a1-358831621cdc" providerId="AD" clId="Web-{59DF8A06-E106-3F1E-D419-E1F2C7C537A3}" dt="2026-02-02T13:39:05.431" v="15"/>
          <ac:spMkLst>
            <pc:docMk/>
            <pc:sldMk cId="0" sldId="260"/>
            <ac:spMk id="7" creationId="{00000000-0000-0000-0000-000000000000}"/>
          </ac:spMkLst>
        </pc:spChg>
        <pc:spChg chg="del">
          <ac:chgData name="João Mateus Peixoto Matos" userId="S::joao@1wes.com::043b14ec-295f-425b-87a1-358831621cdc" providerId="AD" clId="Web-{59DF8A06-E106-3F1E-D419-E1F2C7C537A3}" dt="2026-02-02T13:38:21.742" v="11"/>
          <ac:spMkLst>
            <pc:docMk/>
            <pc:sldMk cId="0" sldId="260"/>
            <ac:spMk id="10" creationId="{00000000-0000-0000-0000-000000000000}"/>
          </ac:spMkLst>
        </pc:spChg>
        <pc:spChg chg="mod">
          <ac:chgData name="João Mateus Peixoto Matos" userId="S::joao@1wes.com::043b14ec-295f-425b-87a1-358831621cdc" providerId="AD" clId="Web-{59DF8A06-E106-3F1E-D419-E1F2C7C537A3}" dt="2026-02-02T13:39:17.197" v="16" actId="1076"/>
          <ac:spMkLst>
            <pc:docMk/>
            <pc:sldMk cId="0" sldId="260"/>
            <ac:spMk id="11" creationId="{00000000-0000-0000-0000-000000000000}"/>
          </ac:spMkLst>
        </pc:spChg>
        <pc:grpChg chg="del">
          <ac:chgData name="João Mateus Peixoto Matos" userId="S::joao@1wes.com::043b14ec-295f-425b-87a1-358831621cdc" providerId="AD" clId="Web-{59DF8A06-E106-3F1E-D419-E1F2C7C537A3}" dt="2026-02-02T13:39:05.431" v="15"/>
          <ac:grpSpMkLst>
            <pc:docMk/>
            <pc:sldMk cId="0" sldId="260"/>
            <ac:grpSpMk id="5" creationId="{00000000-0000-0000-0000-000000000000}"/>
          </ac:grpSpMkLst>
        </pc:grpChg>
        <pc:grpChg chg="del">
          <ac:chgData name="João Mateus Peixoto Matos" userId="S::joao@1wes.com::043b14ec-295f-425b-87a1-358831621cdc" providerId="AD" clId="Web-{59DF8A06-E106-3F1E-D419-E1F2C7C537A3}" dt="2026-02-02T13:38:21.742" v="11"/>
          <ac:grpSpMkLst>
            <pc:docMk/>
            <pc:sldMk cId="0" sldId="260"/>
            <ac:grpSpMk id="9" creationId="{00000000-0000-0000-0000-000000000000}"/>
          </ac:grpSpMkLst>
        </pc:grpChg>
      </pc:sldChg>
      <pc:sldChg chg="modSp">
        <pc:chgData name="João Mateus Peixoto Matos" userId="S::joao@1wes.com::043b14ec-295f-425b-87a1-358831621cdc" providerId="AD" clId="Web-{59DF8A06-E106-3F1E-D419-E1F2C7C537A3}" dt="2026-02-02T13:39:26.104" v="18" actId="20577"/>
        <pc:sldMkLst>
          <pc:docMk/>
          <pc:sldMk cId="0" sldId="261"/>
        </pc:sldMkLst>
        <pc:spChg chg="mod">
          <ac:chgData name="João Mateus Peixoto Matos" userId="S::joao@1wes.com::043b14ec-295f-425b-87a1-358831621cdc" providerId="AD" clId="Web-{59DF8A06-E106-3F1E-D419-E1F2C7C537A3}" dt="2026-02-02T13:39:26.104" v="18" actId="20577"/>
          <ac:spMkLst>
            <pc:docMk/>
            <pc:sldMk cId="0" sldId="261"/>
            <ac:spMk id="9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3.sv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3810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sp>
        <p:nvSpPr>
          <p:cNvPr id="4" name="Freeform 4"/>
          <p:cNvSpPr/>
          <p:nvPr/>
        </p:nvSpPr>
        <p:spPr>
          <a:xfrm>
            <a:off x="1028700" y="1028700"/>
            <a:ext cx="4461758" cy="4461758"/>
          </a:xfrm>
          <a:custGeom>
            <a:avLst/>
            <a:gdLst/>
            <a:ahLst/>
            <a:cxnLst/>
            <a:rect l="l" t="t" r="r" b="b"/>
            <a:pathLst>
              <a:path w="4461758" h="4461758">
                <a:moveTo>
                  <a:pt x="0" y="0"/>
                </a:moveTo>
                <a:lnTo>
                  <a:pt x="4461758" y="0"/>
                </a:lnTo>
                <a:lnTo>
                  <a:pt x="4461758" y="4461758"/>
                </a:lnTo>
                <a:lnTo>
                  <a:pt x="0" y="446175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28700" y="6279204"/>
            <a:ext cx="9692850" cy="33313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2815"/>
              </a:lnSpc>
            </a:pPr>
            <a:r>
              <a:rPr lang="en-US" sz="11976" b="1">
                <a:solidFill>
                  <a:srgbClr val="016FF4"/>
                </a:solidFill>
                <a:latin typeface="Arial Bold"/>
                <a:ea typeface="Arial Bold"/>
                <a:cs typeface="Arial Bold"/>
                <a:sym typeface="Arial Bold"/>
              </a:rPr>
              <a:t>TítuloTítuloTítuloTítulo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392392" y="8419214"/>
            <a:ext cx="8575923" cy="9247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847"/>
              </a:lnSpc>
            </a:pPr>
            <a:r>
              <a:rPr lang="en-US" sz="6398" b="1">
                <a:solidFill>
                  <a:srgbClr val="38BCFF"/>
                </a:solidFill>
                <a:latin typeface="Arial Bold"/>
                <a:ea typeface="Arial Bold"/>
                <a:cs typeface="Arial Bold"/>
                <a:sym typeface="Arial Bold"/>
              </a:rPr>
              <a:t>SubtítuloSubtítuloSub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sp>
        <p:nvSpPr>
          <p:cNvPr id="4" name="TextBox 4"/>
          <p:cNvSpPr txBox="1"/>
          <p:nvPr/>
        </p:nvSpPr>
        <p:spPr>
          <a:xfrm>
            <a:off x="1028700" y="1076325"/>
            <a:ext cx="2211512" cy="9247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847"/>
              </a:lnSpc>
            </a:pPr>
            <a:r>
              <a:rPr lang="en-US" sz="6398" b="1">
                <a:solidFill>
                  <a:srgbClr val="016FF4"/>
                </a:solidFill>
                <a:latin typeface="Arial Bold"/>
                <a:ea typeface="Arial Bold"/>
                <a:cs typeface="Arial Bold"/>
                <a:sym typeface="Arial Bold"/>
              </a:rPr>
              <a:t>Título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2975315"/>
            <a:ext cx="7645295" cy="6286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en-US" sz="2799" b="1">
                <a:solidFill>
                  <a:srgbClr val="595959"/>
                </a:solidFill>
                <a:latin typeface="Aptos Bold"/>
                <a:ea typeface="Aptos Bold"/>
                <a:cs typeface="Aptos Bold"/>
                <a:sym typeface="Aptos Bold"/>
              </a:rPr>
              <a:t>LoremipsumLoremipsumLoremipsumLoremipsumLoremipsumLoremipsumLoremipsumLoremipsumLoremipsumLoremipsumLoremipsumLoremipsumLoremipsumLoremipsumLoremipsumLoremipsumLoremipsumLoremipsumLoremipsumLoremipsumLoremipsumLoremipsumLoremipsumLoremipsumLoremipsumLoremipsumLoremipsumLoremipsumLoremipsumLoremipsumLoremipsumLoremipsumLoremipsumLoremipsumLoremipsumLoremipsumLoremipsumLoremipsumLoremipsumLoremipsumLoremipsumLoremipsumLoremipsumLoremipsumLoremipsumLoremipsumLoremipsumLoremipsumLoremipsumLoremipsumLoremipsumLoremipsumLoremipsumLoremipsum</a:t>
            </a:r>
          </a:p>
        </p:txBody>
      </p:sp>
      <p:sp>
        <p:nvSpPr>
          <p:cNvPr id="6" name="Freeform 6"/>
          <p:cNvSpPr/>
          <p:nvPr/>
        </p:nvSpPr>
        <p:spPr>
          <a:xfrm>
            <a:off x="16401186" y="532968"/>
            <a:ext cx="1353414" cy="1353414"/>
          </a:xfrm>
          <a:custGeom>
            <a:avLst/>
            <a:gdLst/>
            <a:ahLst/>
            <a:cxnLst/>
            <a:rect l="l" t="t" r="r" b="b"/>
            <a:pathLst>
              <a:path w="1353414" h="1353414">
                <a:moveTo>
                  <a:pt x="0" y="0"/>
                </a:moveTo>
                <a:lnTo>
                  <a:pt x="1353414" y="0"/>
                </a:lnTo>
                <a:lnTo>
                  <a:pt x="1353414" y="1353414"/>
                </a:lnTo>
                <a:lnTo>
                  <a:pt x="0" y="1353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9614005" y="2975315"/>
            <a:ext cx="7645295" cy="6286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en-US" sz="2799" b="1">
                <a:solidFill>
                  <a:srgbClr val="595959"/>
                </a:solidFill>
                <a:latin typeface="Aptos Bold"/>
                <a:ea typeface="Aptos Bold"/>
                <a:cs typeface="Aptos Bold"/>
                <a:sym typeface="Aptos Bold"/>
              </a:rPr>
              <a:t>LoremipsumLoremipsumLoremipsumLoremipsumLoremipsumLoremipsumLoremipsumLoremipsumLoremipsumLoremipsumLoremipsumLoremipsumLoremipsumLoremipsumLoremipsumLoremipsumLoremipsumLoremipsumLoremipsumLoremipsumLoremipsumLoremipsumLoremipsumLoremipsumLoremipsumLoremipsumLoremipsumLoremipsumLoremipsumLoremipsumLoremipsumLoremipsumLoremipsumLoremipsumLoremipsumLoremipsumLoremipsumLoremipsumLoremipsumLoremipsumLoremipsumLoremipsumLoremipsumLoremipsumLoremipsumLoremipsumLoremipsumLoremipsumLoremipsumLoremipsumLoremipsumLoremipsumLoremipsumLoremipsum</a:t>
            </a: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1516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sp>
        <p:nvSpPr>
          <p:cNvPr id="4" name="TextBox 4"/>
          <p:cNvSpPr txBox="1"/>
          <p:nvPr/>
        </p:nvSpPr>
        <p:spPr>
          <a:xfrm>
            <a:off x="1028700" y="1076325"/>
            <a:ext cx="2211512" cy="9247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847"/>
              </a:lnSpc>
            </a:pPr>
            <a:r>
              <a:rPr lang="en-US" sz="6398" b="1">
                <a:solidFill>
                  <a:srgbClr val="016FF4"/>
                </a:solidFill>
                <a:latin typeface="Arial Bold"/>
                <a:ea typeface="Arial Bold"/>
                <a:cs typeface="Arial Bold"/>
                <a:sym typeface="Arial Bold"/>
              </a:rPr>
              <a:t>Título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2334740"/>
            <a:ext cx="7120958" cy="6746914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algn="l">
              <a:lnSpc>
                <a:spcPts val="3359"/>
              </a:lnSpc>
            </a:pPr>
            <a:r>
              <a:rPr lang="en-US" sz="2750" b="1" dirty="0" err="1">
                <a:solidFill>
                  <a:srgbClr val="595959"/>
                </a:solidFill>
                <a:latin typeface="Aptos Bold"/>
                <a:ea typeface="Aptos Bold"/>
                <a:cs typeface="Aptos Bold"/>
                <a:sym typeface="Aptos Bold"/>
              </a:rPr>
              <a:t>Slidecomimagem</a:t>
            </a:r>
            <a:endParaRPr lang="en-US" sz="2750" b="1" dirty="0" err="1">
              <a:solidFill>
                <a:srgbClr val="595959"/>
              </a:solidFill>
              <a:latin typeface="Aptos Bold"/>
              <a:ea typeface="Aptos Bold"/>
              <a:cs typeface="Aptos Bold"/>
            </a:endParaRPr>
          </a:p>
          <a:p>
            <a:pPr algn="l">
              <a:lnSpc>
                <a:spcPts val="3359"/>
              </a:lnSpc>
            </a:pPr>
            <a:r>
              <a:rPr lang="en-US" sz="2799" b="1" dirty="0">
                <a:solidFill>
                  <a:srgbClr val="595959"/>
                </a:solidFill>
                <a:latin typeface="Aptos Bold"/>
                <a:ea typeface="Aptos Bold"/>
                <a:cs typeface="Aptos Bold"/>
                <a:sym typeface="Aptos Bold"/>
              </a:rPr>
              <a:t>SlidecomimagemSlidecomimagemSlidecomimagemSlidecomimagemSlidecomimagemSlidecomimagemSlidecomimagemSlidecomimagemSlidecomimagemSlidecomimagemSlidecomimagemSlidecomimagemSlidecomimagemSlidecomimagemSlidecomimagemSlidecomimagemSlidecomimagemSlidecomimagemSlidecomimagemSlidecomimagemSlidecomimagemSlidecomimagemSlidecomimagemSlidecomimagemSlidecomimagemSlidecomimagemSlidecomimagemSlidecomimagemSlidecomimagemSlidecomimagemSlidecomimagemSlidecomimagemSlidecomimagemSlideco</a:t>
            </a:r>
          </a:p>
        </p:txBody>
      </p:sp>
      <p:sp>
        <p:nvSpPr>
          <p:cNvPr id="8" name="Freeform 8"/>
          <p:cNvSpPr/>
          <p:nvPr/>
        </p:nvSpPr>
        <p:spPr>
          <a:xfrm>
            <a:off x="16397095" y="8402003"/>
            <a:ext cx="1353414" cy="1353414"/>
          </a:xfrm>
          <a:custGeom>
            <a:avLst/>
            <a:gdLst/>
            <a:ahLst/>
            <a:cxnLst/>
            <a:rect l="l" t="t" r="r" b="b"/>
            <a:pathLst>
              <a:path w="1353414" h="1353414">
                <a:moveTo>
                  <a:pt x="0" y="0"/>
                </a:moveTo>
                <a:lnTo>
                  <a:pt x="1353413" y="0"/>
                </a:lnTo>
                <a:lnTo>
                  <a:pt x="1353413" y="1353414"/>
                </a:lnTo>
                <a:lnTo>
                  <a:pt x="0" y="1353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028700" y="1076325"/>
            <a:ext cx="10610404" cy="9247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847"/>
              </a:lnSpc>
            </a:pPr>
            <a:r>
              <a:rPr lang="en-US" sz="6398" b="1">
                <a:solidFill>
                  <a:srgbClr val="016FF4"/>
                </a:solidFill>
                <a:latin typeface="Arial Bold"/>
                <a:ea typeface="Arial Bold"/>
                <a:cs typeface="Arial Bold"/>
                <a:sym typeface="Arial Bold"/>
              </a:rPr>
              <a:t>Título - imagem lado direito</a:t>
            </a: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1516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sp>
        <p:nvSpPr>
          <p:cNvPr id="4" name="TextBox 4"/>
          <p:cNvSpPr txBox="1"/>
          <p:nvPr/>
        </p:nvSpPr>
        <p:spPr>
          <a:xfrm>
            <a:off x="1028700" y="1076325"/>
            <a:ext cx="11784955" cy="9247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847"/>
              </a:lnSpc>
            </a:pPr>
            <a:r>
              <a:rPr lang="en-US" sz="6398" b="1">
                <a:solidFill>
                  <a:srgbClr val="016FF4"/>
                </a:solidFill>
                <a:latin typeface="Arial Bold"/>
                <a:ea typeface="Arial Bold"/>
                <a:cs typeface="Arial Bold"/>
                <a:sym typeface="Arial Bold"/>
              </a:rPr>
              <a:t>Título - imagem lado esquerdo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139171" y="2576675"/>
            <a:ext cx="7340811" cy="6962179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algn="l">
              <a:lnSpc>
                <a:spcPts val="3359"/>
              </a:lnSpc>
            </a:pPr>
            <a:r>
              <a:rPr lang="en-US" sz="2799" b="1">
                <a:solidFill>
                  <a:srgbClr val="595959"/>
                </a:solidFill>
                <a:latin typeface="Aptos Bold"/>
                <a:ea typeface="Aptos Bold"/>
                <a:cs typeface="Aptos Bold"/>
                <a:sym typeface="Aptos Bold"/>
              </a:rPr>
              <a:t>Slidecomimagem</a:t>
            </a:r>
          </a:p>
          <a:p>
            <a:pPr algn="l">
              <a:lnSpc>
                <a:spcPts val="3359"/>
              </a:lnSpc>
            </a:pPr>
            <a:r>
              <a:rPr lang="en-US" sz="2799" b="1">
                <a:solidFill>
                  <a:srgbClr val="595959"/>
                </a:solidFill>
                <a:latin typeface="Aptos Bold"/>
                <a:ea typeface="Aptos Bold"/>
                <a:cs typeface="Aptos Bold"/>
                <a:sym typeface="Aptos Bold"/>
              </a:rPr>
              <a:t>SlidecomimagemSlidecomimagemSlidecomimagemSlidecomimagemSlidecomimagemSlidecomimagemSlidecomimagemSlidecomimagemSlidecomimagemSlidecomimagemSlidecomimagemSlidecomimagemSlidecomimagemSlidecomimagemSlidecomimagemSlidecomimagemSlidecomimagemSlidecomimagemSlidecomimagemSlidecomimagemSlidecomimagemSlidecomimagemSlidecomimagemSlidecomimagemSlidecomimagemSlidecomimagemSlidecomimagemSlidecomimagemSlidecomimagemSlidecomimagemSlidecomimagemSlidecomimagemSlidecomimagemSlideco</a:t>
            </a:r>
          </a:p>
        </p:txBody>
      </p:sp>
      <p:sp>
        <p:nvSpPr>
          <p:cNvPr id="8" name="Freeform 8"/>
          <p:cNvSpPr/>
          <p:nvPr/>
        </p:nvSpPr>
        <p:spPr>
          <a:xfrm>
            <a:off x="16396873" y="542493"/>
            <a:ext cx="1353414" cy="1353414"/>
          </a:xfrm>
          <a:custGeom>
            <a:avLst/>
            <a:gdLst/>
            <a:ahLst/>
            <a:cxnLst/>
            <a:rect l="l" t="t" r="r" b="b"/>
            <a:pathLst>
              <a:path w="1353414" h="1353414">
                <a:moveTo>
                  <a:pt x="0" y="0"/>
                </a:moveTo>
                <a:lnTo>
                  <a:pt x="1353413" y="0"/>
                </a:lnTo>
                <a:lnTo>
                  <a:pt x="1353413" y="1353414"/>
                </a:lnTo>
                <a:lnTo>
                  <a:pt x="0" y="1353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1516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sp>
        <p:nvSpPr>
          <p:cNvPr id="4" name="Freeform 4"/>
          <p:cNvSpPr/>
          <p:nvPr/>
        </p:nvSpPr>
        <p:spPr>
          <a:xfrm>
            <a:off x="16396873" y="542493"/>
            <a:ext cx="1353414" cy="1353414"/>
          </a:xfrm>
          <a:custGeom>
            <a:avLst/>
            <a:gdLst/>
            <a:ahLst/>
            <a:cxnLst/>
            <a:rect l="l" t="t" r="r" b="b"/>
            <a:pathLst>
              <a:path w="1353414" h="1353414">
                <a:moveTo>
                  <a:pt x="0" y="0"/>
                </a:moveTo>
                <a:lnTo>
                  <a:pt x="1353413" y="0"/>
                </a:lnTo>
                <a:lnTo>
                  <a:pt x="1353413" y="1353414"/>
                </a:lnTo>
                <a:lnTo>
                  <a:pt x="0" y="1353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7542826" y="5712802"/>
            <a:ext cx="3202348" cy="1780059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algn="l">
              <a:lnSpc>
                <a:spcPts val="3359"/>
              </a:lnSpc>
            </a:pPr>
            <a:r>
              <a:rPr lang="en-US" sz="2799" b="1">
                <a:solidFill>
                  <a:srgbClr val="595959"/>
                </a:solidFill>
                <a:latin typeface="Aptos Bold"/>
                <a:ea typeface="Aptos Bold"/>
                <a:cs typeface="Aptos Bold"/>
                <a:sym typeface="Aptos Bold"/>
              </a:rPr>
              <a:t>Seu nome + cargo</a:t>
            </a:r>
          </a:p>
          <a:p>
            <a:pPr algn="l">
              <a:lnSpc>
                <a:spcPts val="3359"/>
              </a:lnSpc>
            </a:pPr>
            <a:r>
              <a:rPr lang="en-US" sz="2799" b="1">
                <a:solidFill>
                  <a:srgbClr val="595959"/>
                </a:solidFill>
                <a:latin typeface="Aptos Bold"/>
                <a:ea typeface="Aptos Bold"/>
                <a:cs typeface="Aptos Bold"/>
                <a:sym typeface="Aptos Bold"/>
              </a:rPr>
              <a:t>E-mail WES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7667940" y="8492786"/>
            <a:ext cx="2910559" cy="765514"/>
            <a:chOff x="0" y="0"/>
            <a:chExt cx="3880745" cy="1020685"/>
          </a:xfrm>
        </p:grpSpPr>
        <p:sp>
          <p:nvSpPr>
            <p:cNvPr id="11" name="TextBox 11"/>
            <p:cNvSpPr txBox="1"/>
            <p:nvPr/>
          </p:nvSpPr>
          <p:spPr>
            <a:xfrm>
              <a:off x="1269641" y="84859"/>
              <a:ext cx="2611104" cy="83278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839"/>
                </a:lnSpc>
              </a:pPr>
              <a:r>
                <a:rPr lang="en-US" sz="3199" b="1">
                  <a:solidFill>
                    <a:srgbClr val="595959"/>
                  </a:solidFill>
                  <a:latin typeface="Aptos Bold"/>
                  <a:ea typeface="Aptos Bold"/>
                  <a:cs typeface="Aptos Bold"/>
                  <a:sym typeface="Aptos Bold"/>
                </a:rPr>
                <a:t>1wes.com</a:t>
              </a:r>
            </a:p>
          </p:txBody>
        </p:sp>
        <p:sp>
          <p:nvSpPr>
            <p:cNvPr id="12" name="Freeform 12"/>
            <p:cNvSpPr/>
            <p:nvPr/>
          </p:nvSpPr>
          <p:spPr>
            <a:xfrm>
              <a:off x="0" y="0"/>
              <a:ext cx="1020685" cy="1020685"/>
            </a:xfrm>
            <a:custGeom>
              <a:avLst/>
              <a:gdLst/>
              <a:ahLst/>
              <a:cxnLst/>
              <a:rect l="l" t="t" r="r" b="b"/>
              <a:pathLst>
                <a:path w="1020685" h="1020685">
                  <a:moveTo>
                    <a:pt x="0" y="0"/>
                  </a:moveTo>
                  <a:lnTo>
                    <a:pt x="1020685" y="0"/>
                  </a:lnTo>
                  <a:lnTo>
                    <a:pt x="1020685" y="1020685"/>
                  </a:lnTo>
                  <a:lnTo>
                    <a:pt x="0" y="1020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3" name="TextBox 13"/>
          <p:cNvSpPr txBox="1"/>
          <p:nvPr/>
        </p:nvSpPr>
        <p:spPr>
          <a:xfrm>
            <a:off x="6434733" y="3335195"/>
            <a:ext cx="5418534" cy="1377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0272"/>
              </a:lnSpc>
            </a:pPr>
            <a:r>
              <a:rPr lang="en-US" sz="9600" b="1">
                <a:solidFill>
                  <a:srgbClr val="016FF4"/>
                </a:solidFill>
                <a:latin typeface="Arial Bold"/>
                <a:ea typeface="Arial Bold"/>
                <a:cs typeface="Arial Bold"/>
                <a:sym typeface="Arial Bold"/>
              </a:rPr>
              <a:t>Obrigado</a:t>
            </a: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1516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sp>
        <p:nvSpPr>
          <p:cNvPr id="4" name="Freeform 4"/>
          <p:cNvSpPr/>
          <p:nvPr/>
        </p:nvSpPr>
        <p:spPr>
          <a:xfrm>
            <a:off x="16396873" y="542493"/>
            <a:ext cx="1353414" cy="1353414"/>
          </a:xfrm>
          <a:custGeom>
            <a:avLst/>
            <a:gdLst/>
            <a:ahLst/>
            <a:cxnLst/>
            <a:rect l="l" t="t" r="r" b="b"/>
            <a:pathLst>
              <a:path w="1353414" h="1353414">
                <a:moveTo>
                  <a:pt x="0" y="0"/>
                </a:moveTo>
                <a:lnTo>
                  <a:pt x="1353413" y="0"/>
                </a:lnTo>
                <a:lnTo>
                  <a:pt x="1353413" y="1353414"/>
                </a:lnTo>
                <a:lnTo>
                  <a:pt x="0" y="1353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954279" y="2370195"/>
            <a:ext cx="6379442" cy="2041421"/>
          </a:xfrm>
          <a:custGeom>
            <a:avLst/>
            <a:gdLst/>
            <a:ahLst/>
            <a:cxnLst/>
            <a:rect l="l" t="t" r="r" b="b"/>
            <a:pathLst>
              <a:path w="6379442" h="2041421">
                <a:moveTo>
                  <a:pt x="0" y="0"/>
                </a:moveTo>
                <a:lnTo>
                  <a:pt x="6379442" y="0"/>
                </a:lnTo>
                <a:lnTo>
                  <a:pt x="6379442" y="2041422"/>
                </a:lnTo>
                <a:lnTo>
                  <a:pt x="0" y="204142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28700" y="3390906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954279" y="5669891"/>
            <a:ext cx="6379442" cy="3923357"/>
          </a:xfrm>
          <a:custGeom>
            <a:avLst/>
            <a:gdLst/>
            <a:ahLst/>
            <a:cxnLst/>
            <a:rect l="l" t="t" r="r" b="b"/>
            <a:pathLst>
              <a:path w="6379442" h="3923357">
                <a:moveTo>
                  <a:pt x="0" y="0"/>
                </a:moveTo>
                <a:lnTo>
                  <a:pt x="6379442" y="0"/>
                </a:lnTo>
                <a:lnTo>
                  <a:pt x="6379442" y="3923356"/>
                </a:lnTo>
                <a:lnTo>
                  <a:pt x="0" y="392335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3144500" y="3390906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028700" y="1076325"/>
            <a:ext cx="7044630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847"/>
              </a:lnSpc>
            </a:pPr>
            <a:r>
              <a:rPr lang="en-US" sz="6350" b="1" dirty="0">
                <a:solidFill>
                  <a:srgbClr val="016FF4"/>
                </a:solidFill>
                <a:latin typeface="Arial Bold"/>
                <a:ea typeface="Arial Bold"/>
                <a:cs typeface="Arial Bold"/>
                <a:sym typeface="Arial Bold"/>
              </a:rPr>
              <a:t>Logos para </a:t>
            </a:r>
            <a:r>
              <a:rPr lang="en-US" sz="6350" b="1" dirty="0" err="1">
                <a:solidFill>
                  <a:srgbClr val="016FF4"/>
                </a:solidFill>
                <a:latin typeface="Arial Bold"/>
                <a:ea typeface="Arial Bold"/>
                <a:cs typeface="Arial Bold"/>
                <a:sym typeface="Arial Bold"/>
              </a:rPr>
              <a:t>copiar</a:t>
            </a:r>
            <a:endParaRPr lang="en-US" sz="6350" b="1" dirty="0" err="1">
              <a:solidFill>
                <a:srgbClr val="016FF4"/>
              </a:solidFill>
              <a:latin typeface="Arial Bold"/>
              <a:ea typeface="Arial Bold"/>
              <a:cs typeface="Arial Bold"/>
            </a:endParaRP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Personalizar</PresentationFormat>
  <Paragraphs>0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7" baseType="lpstr"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slide WES</dc:title>
  <cp:revision>14</cp:revision>
  <dcterms:created xsi:type="dcterms:W3CDTF">2006-08-16T00:00:00Z</dcterms:created>
  <dcterms:modified xsi:type="dcterms:W3CDTF">2026-02-02T13:39:29Z</dcterms:modified>
  <dc:identifier>DAHALVi-hPE</dc:identifier>
</cp:coreProperties>
</file>